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3" r:id="rId9"/>
    <p:sldId id="262" r:id="rId10"/>
    <p:sldId id="284" r:id="rId11"/>
    <p:sldId id="264" r:id="rId12"/>
    <p:sldId id="265" r:id="rId13"/>
    <p:sldId id="283" r:id="rId14"/>
    <p:sldId id="266" r:id="rId15"/>
    <p:sldId id="268" r:id="rId16"/>
    <p:sldId id="267" r:id="rId17"/>
    <p:sldId id="269" r:id="rId18"/>
    <p:sldId id="270" r:id="rId19"/>
    <p:sldId id="271" r:id="rId20"/>
    <p:sldId id="280" r:id="rId21"/>
    <p:sldId id="272" r:id="rId22"/>
    <p:sldId id="274" r:id="rId23"/>
    <p:sldId id="275" r:id="rId24"/>
    <p:sldId id="279" r:id="rId25"/>
    <p:sldId id="276" r:id="rId26"/>
    <p:sldId id="277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484B-8369-4EA4-BF38-3F01493084A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41F2-3536-4577-ACB4-0896B8FF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484B-8369-4EA4-BF38-3F01493084A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41F2-3536-4577-ACB4-0896B8FF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484B-8369-4EA4-BF38-3F01493084A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41F2-3536-4577-ACB4-0896B8FF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484B-8369-4EA4-BF38-3F01493084A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41F2-3536-4577-ACB4-0896B8FF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484B-8369-4EA4-BF38-3F01493084A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41F2-3536-4577-ACB4-0896B8FF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484B-8369-4EA4-BF38-3F01493084A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41F2-3536-4577-ACB4-0896B8FF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484B-8369-4EA4-BF38-3F01493084A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41F2-3536-4577-ACB4-0896B8FF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484B-8369-4EA4-BF38-3F01493084A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41F2-3536-4577-ACB4-0896B8FF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484B-8369-4EA4-BF38-3F01493084A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41F2-3536-4577-ACB4-0896B8FF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484B-8369-4EA4-BF38-3F01493084A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41F2-3536-4577-ACB4-0896B8FF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484B-8369-4EA4-BF38-3F01493084A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41F2-3536-4577-ACB4-0896B8FF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3484B-8369-4EA4-BF38-3F01493084A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241F2-3536-4577-ACB4-0896B8FFD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тематический проект 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«СНЕГОВИКИ»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58118" cy="2400320"/>
          </a:xfrm>
        </p:spPr>
        <p:txBody>
          <a:bodyPr>
            <a:normAutofit/>
          </a:bodyPr>
          <a:lstStyle/>
          <a:p>
            <a:pPr algn="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Борисенко Ирина Альбертовна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Прищепа Лариса Леонидовна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Изображение 0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2663" r="17917" b="22893"/>
          <a:stretch>
            <a:fillRect/>
          </a:stretch>
        </p:blipFill>
        <p:spPr>
          <a:xfrm>
            <a:off x="24624" y="908720"/>
            <a:ext cx="9119376" cy="453650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в группе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Нарисовали снеговиков и организовали выставку рисунков</a:t>
            </a:r>
          </a:p>
        </p:txBody>
      </p:sp>
      <p:pic>
        <p:nvPicPr>
          <p:cNvPr id="5" name="Рисунок 4" descr="Изображение.jpg"/>
          <p:cNvPicPr>
            <a:picLocks noChangeAspect="1"/>
          </p:cNvPicPr>
          <p:nvPr/>
        </p:nvPicPr>
        <p:blipFill>
          <a:blip r:embed="rId3" cstate="print"/>
          <a:srcRect l="5951" r="6623"/>
          <a:stretch>
            <a:fillRect/>
          </a:stretch>
        </p:blipFill>
        <p:spPr>
          <a:xfrm>
            <a:off x="251520" y="2996952"/>
            <a:ext cx="3960440" cy="2548170"/>
          </a:xfrm>
          <a:prstGeom prst="rect">
            <a:avLst/>
          </a:prstGeom>
        </p:spPr>
      </p:pic>
      <p:pic>
        <p:nvPicPr>
          <p:cNvPr id="6" name="Рисунок 5" descr="Изображение 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924944"/>
            <a:ext cx="3579792" cy="26848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Сделали украшения в форме снеговиков</a:t>
            </a:r>
          </a:p>
          <a:p>
            <a:pPr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2348880"/>
            <a:ext cx="3648405" cy="2736304"/>
          </a:xfrm>
          <a:prstGeom prst="rect">
            <a:avLst/>
          </a:prstGeom>
        </p:spPr>
      </p:pic>
      <p:pic>
        <p:nvPicPr>
          <p:cNvPr id="6" name="Рисунок 5" descr="Изображение 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348880"/>
            <a:ext cx="3648405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Сделали коллективную работу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«Царство снеговиков»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002.jpg"/>
          <p:cNvPicPr>
            <a:picLocks noChangeAspect="1"/>
          </p:cNvPicPr>
          <p:nvPr/>
        </p:nvPicPr>
        <p:blipFill>
          <a:blip r:embed="rId3" cstate="print"/>
          <a:srcRect l="8263" r="9051"/>
          <a:stretch>
            <a:fillRect/>
          </a:stretch>
        </p:blipFill>
        <p:spPr>
          <a:xfrm>
            <a:off x="1907704" y="2780928"/>
            <a:ext cx="5472608" cy="37229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4413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Сделали газету к Международному Дню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снеговика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021.jpg"/>
          <p:cNvPicPr>
            <a:picLocks noChangeAspect="1"/>
          </p:cNvPicPr>
          <p:nvPr/>
        </p:nvPicPr>
        <p:blipFill>
          <a:blip r:embed="rId3" cstate="print"/>
          <a:srcRect l="19837"/>
          <a:stretch>
            <a:fillRect/>
          </a:stretch>
        </p:blipFill>
        <p:spPr>
          <a:xfrm>
            <a:off x="323528" y="2780928"/>
            <a:ext cx="3491880" cy="2450237"/>
          </a:xfrm>
          <a:prstGeom prst="rect">
            <a:avLst/>
          </a:prstGeom>
        </p:spPr>
      </p:pic>
      <p:pic>
        <p:nvPicPr>
          <p:cNvPr id="6" name="Рисунок 5" descr="Изображение 022.jpg"/>
          <p:cNvPicPr>
            <a:picLocks noChangeAspect="1"/>
          </p:cNvPicPr>
          <p:nvPr/>
        </p:nvPicPr>
        <p:blipFill>
          <a:blip r:embed="rId4" cstate="print"/>
          <a:srcRect l="29525" r="13776"/>
          <a:stretch>
            <a:fillRect/>
          </a:stretch>
        </p:blipFill>
        <p:spPr>
          <a:xfrm>
            <a:off x="6084168" y="2708920"/>
            <a:ext cx="2592288" cy="2571750"/>
          </a:xfrm>
          <a:prstGeom prst="rect">
            <a:avLst/>
          </a:prstGeom>
        </p:spPr>
      </p:pic>
      <p:pic>
        <p:nvPicPr>
          <p:cNvPr id="7" name="Рисунок 6" descr="Изображение 061.jpg"/>
          <p:cNvPicPr>
            <a:picLocks noChangeAspect="1"/>
          </p:cNvPicPr>
          <p:nvPr/>
        </p:nvPicPr>
        <p:blipFill>
          <a:blip r:embed="rId5" cstate="print"/>
          <a:srcRect l="16138" t="17800" r="20075"/>
          <a:stretch>
            <a:fillRect/>
          </a:stretch>
        </p:blipFill>
        <p:spPr>
          <a:xfrm>
            <a:off x="3419872" y="4509120"/>
            <a:ext cx="2880320" cy="20878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с воспитателями сделали игру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«Собери снеговиков» и экспериментировали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010.jpg"/>
          <p:cNvPicPr>
            <a:picLocks noChangeAspect="1"/>
          </p:cNvPicPr>
          <p:nvPr/>
        </p:nvPicPr>
        <p:blipFill>
          <a:blip r:embed="rId3" cstate="print"/>
          <a:srcRect r="17220"/>
          <a:stretch>
            <a:fillRect/>
          </a:stretch>
        </p:blipFill>
        <p:spPr>
          <a:xfrm>
            <a:off x="395536" y="2780928"/>
            <a:ext cx="2987824" cy="2030266"/>
          </a:xfrm>
          <a:prstGeom prst="rect">
            <a:avLst/>
          </a:prstGeom>
        </p:spPr>
      </p:pic>
      <p:pic>
        <p:nvPicPr>
          <p:cNvPr id="6" name="Рисунок 5" descr="Изображение 013.jpg"/>
          <p:cNvPicPr>
            <a:picLocks noChangeAspect="1"/>
          </p:cNvPicPr>
          <p:nvPr/>
        </p:nvPicPr>
        <p:blipFill>
          <a:blip r:embed="rId4" cstate="print"/>
          <a:srcRect r="30313"/>
          <a:stretch>
            <a:fillRect/>
          </a:stretch>
        </p:blipFill>
        <p:spPr>
          <a:xfrm>
            <a:off x="6300192" y="2780929"/>
            <a:ext cx="2483222" cy="2004402"/>
          </a:xfrm>
          <a:prstGeom prst="rect">
            <a:avLst/>
          </a:prstGeom>
        </p:spPr>
      </p:pic>
      <p:pic>
        <p:nvPicPr>
          <p:cNvPr id="7" name="Рисунок 6" descr="Изображение 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869160"/>
            <a:ext cx="3203848" cy="1802165"/>
          </a:xfrm>
          <a:prstGeom prst="rect">
            <a:avLst/>
          </a:prstGeom>
        </p:spPr>
      </p:pic>
      <p:pic>
        <p:nvPicPr>
          <p:cNvPr id="8" name="Рисунок 7" descr="Изображение 030.jpg"/>
          <p:cNvPicPr>
            <a:picLocks noChangeAspect="1"/>
          </p:cNvPicPr>
          <p:nvPr/>
        </p:nvPicPr>
        <p:blipFill>
          <a:blip r:embed="rId6" cstate="print"/>
          <a:srcRect l="16925"/>
          <a:stretch>
            <a:fillRect/>
          </a:stretch>
        </p:blipFill>
        <p:spPr>
          <a:xfrm rot="5400000">
            <a:off x="2720082" y="3408710"/>
            <a:ext cx="3888432" cy="2632868"/>
          </a:xfrm>
          <a:prstGeom prst="rect">
            <a:avLst/>
          </a:prstGeom>
        </p:spPr>
      </p:pic>
      <p:pic>
        <p:nvPicPr>
          <p:cNvPr id="10" name="Рисунок 9" descr="Изображение 0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4797152"/>
            <a:ext cx="3171844" cy="17841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 дети с родителями сделали снеговиков из различных материалов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Изображение 1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2348880"/>
            <a:ext cx="1851660" cy="2468880"/>
          </a:xfrm>
        </p:spPr>
      </p:pic>
      <p:pic>
        <p:nvPicPr>
          <p:cNvPr id="6" name="Рисунок 5" descr="Изображение 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76872"/>
            <a:ext cx="1851660" cy="2468880"/>
          </a:xfrm>
          <a:prstGeom prst="rect">
            <a:avLst/>
          </a:prstGeom>
        </p:spPr>
      </p:pic>
      <p:pic>
        <p:nvPicPr>
          <p:cNvPr id="7" name="Рисунок 6" descr="Изображение 0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797152"/>
            <a:ext cx="2468880" cy="1851660"/>
          </a:xfrm>
          <a:prstGeom prst="rect">
            <a:avLst/>
          </a:prstGeom>
        </p:spPr>
      </p:pic>
      <p:pic>
        <p:nvPicPr>
          <p:cNvPr id="8" name="Рисунок 7" descr="Изображение 0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797152"/>
            <a:ext cx="2468880" cy="1851660"/>
          </a:xfrm>
          <a:prstGeom prst="rect">
            <a:avLst/>
          </a:prstGeom>
        </p:spPr>
      </p:pic>
      <p:pic>
        <p:nvPicPr>
          <p:cNvPr id="9" name="Рисунок 8" descr="Изображение 09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2348880"/>
            <a:ext cx="1851660" cy="2468880"/>
          </a:xfrm>
          <a:prstGeom prst="rect">
            <a:avLst/>
          </a:prstGeom>
        </p:spPr>
      </p:pic>
      <p:pic>
        <p:nvPicPr>
          <p:cNvPr id="10" name="Рисунок 9" descr="Изображение 0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4797152"/>
            <a:ext cx="2468880" cy="1851660"/>
          </a:xfrm>
          <a:prstGeom prst="rect">
            <a:avLst/>
          </a:prstGeom>
        </p:spPr>
      </p:pic>
      <p:pic>
        <p:nvPicPr>
          <p:cNvPr id="11" name="Рисунок 10" descr="Изображение 1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2348880"/>
            <a:ext cx="1851660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 удовольствием презентовали своих снеговиков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170130-WA00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955" b="9313"/>
          <a:stretch>
            <a:fillRect/>
          </a:stretch>
        </p:blipFill>
        <p:spPr>
          <a:xfrm>
            <a:off x="6372200" y="1556792"/>
            <a:ext cx="2548047" cy="3744416"/>
          </a:xfrm>
        </p:spPr>
      </p:pic>
      <p:pic>
        <p:nvPicPr>
          <p:cNvPr id="6" name="Рисунок 5" descr="Изображение 003.jpg"/>
          <p:cNvPicPr>
            <a:picLocks noChangeAspect="1"/>
          </p:cNvPicPr>
          <p:nvPr/>
        </p:nvPicPr>
        <p:blipFill>
          <a:blip r:embed="rId4" cstate="print"/>
          <a:srcRect l="19288" t="26200" r="37400" b="19201"/>
          <a:stretch>
            <a:fillRect/>
          </a:stretch>
        </p:blipFill>
        <p:spPr>
          <a:xfrm rot="5172268">
            <a:off x="87476" y="2085787"/>
            <a:ext cx="2722958" cy="1930825"/>
          </a:xfrm>
          <a:prstGeom prst="rect">
            <a:avLst/>
          </a:prstGeom>
        </p:spPr>
      </p:pic>
      <p:pic>
        <p:nvPicPr>
          <p:cNvPr id="7" name="Рисунок 6" descr="Изображение 0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293096"/>
            <a:ext cx="4104456" cy="2308757"/>
          </a:xfrm>
          <a:prstGeom prst="rect">
            <a:avLst/>
          </a:prstGeom>
        </p:spPr>
      </p:pic>
      <p:pic>
        <p:nvPicPr>
          <p:cNvPr id="8" name="Рисунок 7" descr="Изображение 0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1844824"/>
            <a:ext cx="3635896" cy="20451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с родителями сделали книжки-малышки по теме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Изображение 0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презентовали свои книжки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Изображение 0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4311110" cy="2425000"/>
          </a:xfrm>
        </p:spPr>
      </p:pic>
      <p:pic>
        <p:nvPicPr>
          <p:cNvPr id="6" name="Рисунок 5" descr="Изображение 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933056"/>
            <a:ext cx="4392488" cy="2470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чего всё началось?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знаем?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хотим узнать?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Где будем узнавать?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Они добрые. (Арина Ч)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Их делают зимой. (Коля З.)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Их делают из снега. (Миша Е.)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Они дружат с Дед Морозом. (Маша Х.)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Кто первый сделал снеговика?  (Юля И.)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Какие они были раньше? (Саша Ш.)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Они везде одинаковые? (Кира М.)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Интернета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Спросить у родителей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Спросить у воспитателей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Прочитать в книге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Посмотреть по телевизору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оформили кабинки детей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70131_073533_1.jpg"/>
          <p:cNvPicPr>
            <a:picLocks noChangeAspect="1"/>
          </p:cNvPicPr>
          <p:nvPr/>
        </p:nvPicPr>
        <p:blipFill>
          <a:blip r:embed="rId3" cstate="print"/>
          <a:srcRect t="26900" b="33200"/>
          <a:stretch>
            <a:fillRect/>
          </a:stretch>
        </p:blipFill>
        <p:spPr>
          <a:xfrm>
            <a:off x="3851920" y="3501008"/>
            <a:ext cx="4788024" cy="2880320"/>
          </a:xfrm>
          <a:prstGeom prst="rect">
            <a:avLst/>
          </a:prstGeom>
        </p:spPr>
      </p:pic>
      <p:pic>
        <p:nvPicPr>
          <p:cNvPr id="5" name="Содержимое 4" descr="IMG_20170131_07353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12728" b="12495"/>
          <a:stretch>
            <a:fillRect/>
          </a:stretch>
        </p:blipFill>
        <p:spPr>
          <a:xfrm>
            <a:off x="539552" y="1772816"/>
            <a:ext cx="4176464" cy="234227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Пригласили в «Царство Снеговиков» детей из группы «Клубничка»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зображение 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652378"/>
            <a:ext cx="6984776" cy="392893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Рассказали детям из группы «Клубничка» историю происхождения снеговиков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2" name="Содержимое 11" descr="DSC018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5016137" cy="2821577"/>
          </a:xfrm>
        </p:spPr>
      </p:pic>
      <p:pic>
        <p:nvPicPr>
          <p:cNvPr id="13" name="Рисунок 12" descr="Изображение 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3954" y="4005064"/>
            <a:ext cx="4692013" cy="26392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Показали сказку «Как снеговики солнце искали»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01868.JPG"/>
          <p:cNvPicPr>
            <a:picLocks noChangeAspect="1"/>
          </p:cNvPicPr>
          <p:nvPr/>
        </p:nvPicPr>
        <p:blipFill>
          <a:blip r:embed="rId3" cstate="print"/>
          <a:srcRect l="24404" r="10997"/>
          <a:stretch>
            <a:fillRect/>
          </a:stretch>
        </p:blipFill>
        <p:spPr>
          <a:xfrm>
            <a:off x="5292080" y="1628800"/>
            <a:ext cx="3456384" cy="3009682"/>
          </a:xfrm>
          <a:prstGeom prst="rect">
            <a:avLst/>
          </a:prstGeom>
        </p:spPr>
      </p:pic>
      <p:pic>
        <p:nvPicPr>
          <p:cNvPr id="10" name="Рисунок 9" descr="DSC018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365104"/>
            <a:ext cx="4108544" cy="2311056"/>
          </a:xfrm>
          <a:prstGeom prst="rect">
            <a:avLst/>
          </a:prstGeom>
        </p:spPr>
      </p:pic>
      <p:pic>
        <p:nvPicPr>
          <p:cNvPr id="12" name="Содержимое 11" descr="DSC0185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12920" r="10997"/>
          <a:stretch>
            <a:fillRect/>
          </a:stretch>
        </p:blipFill>
        <p:spPr>
          <a:xfrm>
            <a:off x="683568" y="1556792"/>
            <a:ext cx="3816424" cy="2821577"/>
          </a:xfrm>
        </p:spPr>
      </p:pic>
      <p:pic>
        <p:nvPicPr>
          <p:cNvPr id="7" name="Рисунок 6" descr="Изображение 0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365104"/>
            <a:ext cx="4104456" cy="23087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сделали книгу 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«Кто такие снеговики?»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70131_065613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9734246">
            <a:off x="630158" y="2226617"/>
            <a:ext cx="3803127" cy="2852345"/>
          </a:xfrm>
        </p:spPr>
      </p:pic>
      <p:pic>
        <p:nvPicPr>
          <p:cNvPr id="6" name="Рисунок 5" descr="IMG_20170131_06565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058694">
            <a:off x="4457363" y="3009692"/>
            <a:ext cx="4256271" cy="319220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Дети, родители и воспитатели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приняли участие в выставке «Книги своими руками»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70131_0656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00760" y="2500306"/>
            <a:ext cx="2483054" cy="3310739"/>
          </a:xfrm>
        </p:spPr>
      </p:pic>
      <p:pic>
        <p:nvPicPr>
          <p:cNvPr id="6" name="Рисунок 5" descr="Изображение 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786058"/>
            <a:ext cx="4572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мы узнали?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Снеговики не всегда были добрые.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праздники снеговиков.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можно делать из разных вещей.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Снеговиков можно встретить в разных местах.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ментальная карта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70216_08093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30000"/>
          </a:blip>
          <a:stretch>
            <a:fillRect/>
          </a:stretch>
        </p:blipFill>
        <p:spPr>
          <a:xfrm rot="10800000">
            <a:off x="357158" y="1142982"/>
            <a:ext cx="8358246" cy="529196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>
              <a:buNone/>
            </a:pPr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«Сбор информации»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данном этапе дети: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Дети рассматривали фото, иллюстрации, книги по теме.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089.jpg"/>
          <p:cNvPicPr>
            <a:picLocks noChangeAspect="1"/>
          </p:cNvPicPr>
          <p:nvPr/>
        </p:nvPicPr>
        <p:blipFill>
          <a:blip r:embed="rId3" cstate="print"/>
          <a:srcRect l="16393" r="4918"/>
          <a:stretch>
            <a:fillRect/>
          </a:stretch>
        </p:blipFill>
        <p:spPr>
          <a:xfrm>
            <a:off x="214282" y="4214818"/>
            <a:ext cx="3429024" cy="2451198"/>
          </a:xfrm>
          <a:prstGeom prst="rect">
            <a:avLst/>
          </a:prstGeom>
        </p:spPr>
      </p:pic>
      <p:pic>
        <p:nvPicPr>
          <p:cNvPr id="8" name="Рисунок 7" descr="Изображение 0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4286232"/>
            <a:ext cx="4572032" cy="2571768"/>
          </a:xfrm>
          <a:prstGeom prst="rect">
            <a:avLst/>
          </a:prstGeom>
        </p:spPr>
      </p:pic>
      <p:pic>
        <p:nvPicPr>
          <p:cNvPr id="7" name="Рисунок 6" descr="Изображение 0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2741391"/>
            <a:ext cx="3500462" cy="19690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Смотрели презентации, мультфильмы про снеговиков.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059.jpg"/>
          <p:cNvPicPr>
            <a:picLocks noChangeAspect="1"/>
          </p:cNvPicPr>
          <p:nvPr/>
        </p:nvPicPr>
        <p:blipFill>
          <a:blip r:embed="rId3" cstate="print"/>
          <a:srcRect l="4762" r="7936"/>
          <a:stretch>
            <a:fillRect/>
          </a:stretch>
        </p:blipFill>
        <p:spPr>
          <a:xfrm>
            <a:off x="428596" y="2643182"/>
            <a:ext cx="3929090" cy="2531566"/>
          </a:xfrm>
          <a:prstGeom prst="rect">
            <a:avLst/>
          </a:prstGeom>
        </p:spPr>
      </p:pic>
      <p:pic>
        <p:nvPicPr>
          <p:cNvPr id="6" name="Рисунок 5" descr="Изображение 058.jpg"/>
          <p:cNvPicPr>
            <a:picLocks noChangeAspect="1"/>
          </p:cNvPicPr>
          <p:nvPr/>
        </p:nvPicPr>
        <p:blipFill>
          <a:blip r:embed="rId4" cstate="print"/>
          <a:srcRect l="10156" r="8593"/>
          <a:stretch>
            <a:fillRect/>
          </a:stretch>
        </p:blipFill>
        <p:spPr>
          <a:xfrm>
            <a:off x="5143504" y="2643182"/>
            <a:ext cx="3508425" cy="2428892"/>
          </a:xfrm>
          <a:prstGeom prst="rect">
            <a:avLst/>
          </a:prstGeom>
        </p:spPr>
      </p:pic>
      <p:pic>
        <p:nvPicPr>
          <p:cNvPr id="7" name="Рисунок 6" descr="Изображение 0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429132"/>
            <a:ext cx="3857620" cy="21699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Узнавали из какого снега можно слепить снеговика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214554"/>
            <a:ext cx="3086100" cy="2314575"/>
          </a:xfrm>
          <a:prstGeom prst="rect">
            <a:avLst/>
          </a:prstGeom>
        </p:spPr>
      </p:pic>
      <p:pic>
        <p:nvPicPr>
          <p:cNvPr id="6" name="Рисунок 5" descr="Изображение 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285992"/>
            <a:ext cx="3048021" cy="2286016"/>
          </a:xfrm>
          <a:prstGeom prst="rect">
            <a:avLst/>
          </a:prstGeom>
        </p:spPr>
      </p:pic>
      <p:pic>
        <p:nvPicPr>
          <p:cNvPr id="7" name="Рисунок 6" descr="Изображение 109.jpg"/>
          <p:cNvPicPr>
            <a:picLocks noChangeAspect="1"/>
          </p:cNvPicPr>
          <p:nvPr/>
        </p:nvPicPr>
        <p:blipFill>
          <a:blip r:embed="rId5" cstate="print"/>
          <a:srcRect l="11574"/>
          <a:stretch>
            <a:fillRect/>
          </a:stretch>
        </p:blipFill>
        <p:spPr>
          <a:xfrm>
            <a:off x="3286116" y="4214818"/>
            <a:ext cx="2728910" cy="2314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Узнавали откуда к нам пришли снеговики и что они раньше обозначали</a:t>
            </a:r>
            <a:endParaRPr lang="ru-RU" sz="6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Предполагаемые проекты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Снеговики своими руками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Книжки про снеговиков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Украшаем группу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«Царство снеговиков»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День Снеговика</a:t>
            </a:r>
          </a:p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er\Рабочий стол\шабл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«Реализация и презентация проектов»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310</Words>
  <Application>Microsoft Office PowerPoint</Application>
  <PresentationFormat>Экран (4:3)</PresentationFormat>
  <Paragraphs>62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Детский тематический проект  «СНЕГОВИКИ»</vt:lpstr>
      <vt:lpstr>С чего всё началось?</vt:lpstr>
      <vt:lpstr>Слайд 3</vt:lpstr>
      <vt:lpstr>На данном этапе дети:</vt:lpstr>
      <vt:lpstr>Слайд 5</vt:lpstr>
      <vt:lpstr>Слайд 6</vt:lpstr>
      <vt:lpstr>Слайд 7</vt:lpstr>
      <vt:lpstr>Предполагаемые проекты</vt:lpstr>
      <vt:lpstr>Слайд 9</vt:lpstr>
      <vt:lpstr>Слайд 10</vt:lpstr>
      <vt:lpstr>Дети в группе</vt:lpstr>
      <vt:lpstr>Слайд 12</vt:lpstr>
      <vt:lpstr>Слайд 13</vt:lpstr>
      <vt:lpstr>Слайд 14</vt:lpstr>
      <vt:lpstr>Слайд 15</vt:lpstr>
      <vt:lpstr>Дома дети с родителями сделали снеговиков из различных материалов</vt:lpstr>
      <vt:lpstr>Дети с удовольствием презентовали своих снеговиков </vt:lpstr>
      <vt:lpstr>Совместно с родителями сделали книжки-малышки по теме</vt:lpstr>
      <vt:lpstr>Дети презентовали свои книжки</vt:lpstr>
      <vt:lpstr>Воспитатели оформили кабинки детей</vt:lpstr>
      <vt:lpstr>Слайд 21</vt:lpstr>
      <vt:lpstr>Рассказали детям из группы «Клубничка» историю происхождения снеговиков </vt:lpstr>
      <vt:lpstr>Показали сказку «Как снеговики солнце искали»</vt:lpstr>
      <vt:lpstr>Воспитатели сделали книгу  «Кто такие снеговики?»</vt:lpstr>
      <vt:lpstr>Дети, родители и воспитатели приняли участие в выставке «Книги своими руками» </vt:lpstr>
      <vt:lpstr>Что мы узнали?</vt:lpstr>
      <vt:lpstr>Наша ментальная карта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2017-01-31T06:10:53Z</dcterms:created>
  <dcterms:modified xsi:type="dcterms:W3CDTF">2017-02-16T14:31:43Z</dcterms:modified>
</cp:coreProperties>
</file>